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87BF-8B88-4669-8AFD-51084D858945}" type="datetimeFigureOut">
              <a:rPr lang="zh-CN" altLang="en-US" smtClean="0"/>
              <a:t>2015/6/5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F931-27DC-4AFC-BF80-D02181990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6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787BF-8B88-4669-8AFD-51084D858945}" type="datetimeFigureOut">
              <a:rPr lang="zh-CN" altLang="en-US" smtClean="0"/>
              <a:t>2015/6/5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F931-27DC-4AFC-BF80-D02181990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8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sz="9600" smtClean="0">
                <a:ea typeface="標楷體" panose="03000509000000000000" pitchFamily="65" charset="-120"/>
              </a:rPr>
              <a:t>做最好的自己</a:t>
            </a:r>
            <a:endParaRPr lang="zh-TW" altLang="en-US" sz="960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5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第二章價值觀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——</a:t>
            </a:r>
            <a:r>
              <a:rPr lang="zh-TW" altLang="en-US" b="0" smtClean="0">
                <a:ea typeface="標楷體" panose="03000509000000000000" pitchFamily="65" charset="-120"/>
              </a:rPr>
              <a:t>成功源於誠信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2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b="0" smtClean="0">
                <a:ea typeface="標楷體" panose="03000509000000000000" pitchFamily="65" charset="-120"/>
              </a:rPr>
              <a:t>第三章</a:t>
            </a:r>
            <a:r>
              <a:rPr lang="zh-TW" altLang="en-US" b="0" smtClean="0">
                <a:ea typeface="標楷體" panose="03000509000000000000" pitchFamily="65" charset="-120"/>
              </a:rPr>
              <a:t>積極主動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成功的選擇在於自己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0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第三章積極主動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成功的選擇在於自己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5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第三章積極主動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成功的選擇在於自己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7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第三章</a:t>
            </a:r>
            <a:r>
              <a:rPr lang="zh-TW" altLang="en-US" sz="4800" b="0" smtClean="0">
                <a:ea typeface="標楷體" panose="03000509000000000000" pitchFamily="65" charset="-120"/>
              </a:rPr>
              <a:t>積極主動</a:t>
            </a:r>
            <a:r>
              <a:rPr lang="en-US" altLang="zh-TW" sz="4800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sz="4800" b="0" smtClean="0">
                <a:ea typeface="標楷體" panose="03000509000000000000" pitchFamily="65" charset="-120"/>
              </a:rPr>
              <a:t/>
            </a:r>
            <a:br>
              <a:rPr lang="en-US" altLang="zh-TW" sz="4800" b="0" smtClean="0">
                <a:ea typeface="標楷體" panose="03000509000000000000" pitchFamily="65" charset="-120"/>
              </a:rPr>
            </a:br>
            <a:r>
              <a:rPr lang="zh-TW" altLang="en-US" sz="4800" b="0" smtClean="0">
                <a:ea typeface="標楷體" panose="03000509000000000000" pitchFamily="65" charset="-120"/>
              </a:rPr>
              <a:t>成功的選擇在於自己</a:t>
            </a:r>
            <a:endParaRPr lang="zh-CN" altLang="en-US" sz="4800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0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第三章</a:t>
            </a:r>
            <a:r>
              <a:rPr lang="zh-TW" altLang="en-US" sz="4800" b="0" smtClean="0">
                <a:ea typeface="標楷體" panose="03000509000000000000" pitchFamily="65" charset="-120"/>
              </a:rPr>
              <a:t>積極主動</a:t>
            </a:r>
            <a:r>
              <a:rPr lang="en-US" altLang="zh-TW" sz="4800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sz="4800" b="0" smtClean="0">
                <a:ea typeface="標楷體" panose="03000509000000000000" pitchFamily="65" charset="-120"/>
              </a:rPr>
              <a:t/>
            </a:r>
            <a:br>
              <a:rPr lang="en-US" altLang="zh-TW" sz="4800" b="0" smtClean="0">
                <a:ea typeface="標楷體" panose="03000509000000000000" pitchFamily="65" charset="-120"/>
              </a:rPr>
            </a:br>
            <a:r>
              <a:rPr lang="zh-TW" altLang="en-US" sz="4800" b="0" smtClean="0">
                <a:ea typeface="標楷體" panose="03000509000000000000" pitchFamily="65" charset="-120"/>
              </a:rPr>
              <a:t>成功的選擇在於自己</a:t>
            </a:r>
            <a:endParaRPr lang="zh-CN" altLang="en-US" sz="4800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第三章</a:t>
            </a:r>
            <a:r>
              <a:rPr lang="zh-TW" altLang="en-US" sz="4800" b="0" smtClean="0">
                <a:ea typeface="標楷體" panose="03000509000000000000" pitchFamily="65" charset="-120"/>
              </a:rPr>
              <a:t>積極主動</a:t>
            </a:r>
            <a:r>
              <a:rPr lang="en-US" altLang="zh-TW" sz="4800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sz="4800" b="0" smtClean="0">
                <a:ea typeface="標楷體" panose="03000509000000000000" pitchFamily="65" charset="-120"/>
              </a:rPr>
              <a:t/>
            </a:r>
            <a:br>
              <a:rPr lang="en-US" altLang="zh-TW" sz="4800" b="0" smtClean="0">
                <a:ea typeface="標楷體" panose="03000509000000000000" pitchFamily="65" charset="-120"/>
              </a:rPr>
            </a:br>
            <a:r>
              <a:rPr lang="zh-TW" altLang="en-US" sz="4800" b="0" smtClean="0">
                <a:ea typeface="標楷體" panose="03000509000000000000" pitchFamily="65" charset="-120"/>
              </a:rPr>
              <a:t>成功的選擇在於自己</a:t>
            </a:r>
            <a:endParaRPr lang="zh-CN" altLang="en-US" sz="4800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8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第四章同理心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人際交往的基礎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2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第四章同理心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人際交往的基礎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第四章同理心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人際交往的基礎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第一章 成功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b="0" smtClean="0">
                <a:ea typeface="標楷體" panose="03000509000000000000" pitchFamily="65" charset="-120"/>
              </a:rPr>
              <a:t>做最好的自己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7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第五章自信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用信心放飛自我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第五章自信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用信心放飛自我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99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第五章自信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用信心放飛自我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第六章自省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在反思中走向成功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第六章自省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在反思中走向成功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32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第六章自省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在反思中走向成功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3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第六章自省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在反思中走向成功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05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第七章勇氣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勇往直前的精神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76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第七章勇氣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勇往直前的精神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9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第七章勇氣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勇往直前的精神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第一章 成功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b="0" smtClean="0">
                <a:ea typeface="標楷體" panose="03000509000000000000" pitchFamily="65" charset="-120"/>
              </a:rPr>
              <a:t>做最好的自己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7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第八章胸懷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海納百川的境界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3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第八章胸懷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海納百川的境界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5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第八章胸懷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海納百川的境界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5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第八章胸懷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海納百川的境界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9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第九章追尋理想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指引成功的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b="0" smtClean="0">
                <a:ea typeface="標楷體" panose="03000509000000000000" pitchFamily="65" charset="-120"/>
              </a:rPr>
              <a:t>羅盤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第九章追尋理想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指引成功的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b="0" smtClean="0">
                <a:ea typeface="標楷體" panose="03000509000000000000" pitchFamily="65" charset="-120"/>
              </a:rPr>
              <a:t>羅盤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5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第九章追尋理想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指引成功的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b="0" smtClean="0">
                <a:ea typeface="標楷體" panose="03000509000000000000" pitchFamily="65" charset="-120"/>
              </a:rPr>
              <a:t>羅盤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1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第九章追尋理想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指引成功的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b="0" smtClean="0">
                <a:ea typeface="標楷體" panose="03000509000000000000" pitchFamily="65" charset="-120"/>
              </a:rPr>
              <a:t>羅盤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83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第九章追尋理想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指引成功的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b="0" smtClean="0">
                <a:ea typeface="標楷體" panose="03000509000000000000" pitchFamily="65" charset="-120"/>
              </a:rPr>
              <a:t>羅盤</a:t>
            </a:r>
            <a:r>
              <a:rPr lang="zh-TW" altLang="en-US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33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第十章發現興趣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用激情擁抱成功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第一章成功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b="0" smtClean="0">
                <a:ea typeface="標楷體" panose="03000509000000000000" pitchFamily="65" charset="-120"/>
              </a:rPr>
              <a:t>做最好的自己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9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第十章發現興趣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用激情擁抱成功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5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第十章發現興趣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用激情擁抱成功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第十章發現興趣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用激情擁抱成功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32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第十一章有效執行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邁向成功的階梯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1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第十一章有效執行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邁向成功的階梯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0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第十一章有效執行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邁向成功的階梯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69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第十一章有效執行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邁向成功的階梯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41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第十二章努力學習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終生受益的過程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0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第十二章努力學習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終生受益的過程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5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第十二章努力學習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終生受益的過程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第一章成功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b="0" smtClean="0">
                <a:ea typeface="標楷體" panose="03000509000000000000" pitchFamily="65" charset="-120"/>
              </a:rPr>
              <a:t>做最好的自己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5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第十二章努力學習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終生受益的過程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6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第十二章努力學習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終生受益的過程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2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第十三章人際交流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現代人的必修課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3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第十三章人際交流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現代人的必修課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2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第十三章人際交流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現代人的必修課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6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第十三章人際交流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en-US" altLang="zh-TW" b="0" smtClean="0">
                <a:ea typeface="標楷體" panose="03000509000000000000" pitchFamily="65" charset="-120"/>
              </a:rPr>
              <a:t/>
            </a:r>
            <a:br>
              <a:rPr lang="en-US" altLang="zh-TW" b="0" smtClean="0">
                <a:ea typeface="標楷體" panose="03000509000000000000" pitchFamily="65" charset="-120"/>
              </a:rPr>
            </a:br>
            <a:r>
              <a:rPr lang="zh-TW" altLang="en-US" b="0" smtClean="0">
                <a:ea typeface="標楷體" panose="03000509000000000000" pitchFamily="65" charset="-120"/>
              </a:rPr>
              <a:t>現代人的必修課</a:t>
            </a:r>
            <a:endParaRPr lang="zh-CN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30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40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21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96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成功同心圓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53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8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56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3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smtClean="0">
                <a:ea typeface="標楷體" panose="03000509000000000000" pitchFamily="65" charset="-120"/>
              </a:rPr>
              <a:t>第十四章</a:t>
            </a:r>
            <a:r>
              <a:rPr lang="zh-TW" altLang="en-US" smtClean="0">
                <a:ea typeface="標楷體" panose="03000509000000000000" pitchFamily="65" charset="-120"/>
              </a:rPr>
              <a:t>合作溝通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資訊時代的成功之道</a:t>
            </a:r>
            <a:endParaRPr lang="zh-CN" altLang="en-US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0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73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2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mtClean="0"/>
              <a:t> </a:t>
            </a:r>
            <a:endParaRPr lang="zh-TW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6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mtClean="0"/>
              <a:t> </a:t>
            </a:r>
            <a:endParaRPr lang="zh-TW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90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15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第十五章　完整與均衡</a:t>
            </a:r>
            <a:r>
              <a:rPr lang="en-US" altLang="zh-TW" smtClean="0">
                <a:ea typeface="標楷體" panose="03000509000000000000" pitchFamily="65" charset="-120"/>
              </a:rPr>
              <a:t>—</a:t>
            </a:r>
            <a:br>
              <a:rPr lang="en-US" altLang="zh-TW" smtClean="0">
                <a:ea typeface="標楷體" panose="03000509000000000000" pitchFamily="65" charset="-120"/>
              </a:rPr>
            </a:br>
            <a:r>
              <a:rPr lang="zh-TW" altLang="en-US" smtClean="0">
                <a:ea typeface="標楷體" panose="03000509000000000000" pitchFamily="65" charset="-120"/>
              </a:rPr>
              <a:t>用智慧選擇成功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6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第二章 價值觀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——</a:t>
            </a:r>
            <a:r>
              <a:rPr lang="zh-TW" altLang="en-US" b="0" smtClean="0">
                <a:ea typeface="標楷體" panose="03000509000000000000" pitchFamily="65" charset="-120"/>
              </a:rPr>
              <a:t>成功源於誠信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37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ea typeface="標楷體" panose="03000509000000000000" pitchFamily="65" charset="-120"/>
              </a:rPr>
              <a:t>第十六章　結束語</a:t>
            </a:r>
            <a:r>
              <a:rPr lang="zh-TW" altLang="en-US" smtClean="0"/>
              <a:t> </a:t>
            </a:r>
            <a:endParaRPr lang="zh-TW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第二章 價值觀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——</a:t>
            </a:r>
            <a:r>
              <a:rPr lang="zh-TW" altLang="en-US" b="0" smtClean="0">
                <a:ea typeface="標楷體" panose="03000509000000000000" pitchFamily="65" charset="-120"/>
              </a:rPr>
              <a:t>成功源於誠信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7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zh-TW" altLang="en-US" b="0" smtClean="0">
                <a:ea typeface="標楷體" panose="03000509000000000000" pitchFamily="65" charset="-120"/>
              </a:rPr>
              <a:t>第二章價值觀</a:t>
            </a:r>
            <a:r>
              <a:rPr lang="en-US" altLang="zh-TW" b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——</a:t>
            </a:r>
            <a:r>
              <a:rPr lang="zh-TW" altLang="en-US" b="0" smtClean="0">
                <a:ea typeface="標楷體" panose="03000509000000000000" pitchFamily="65" charset="-120"/>
              </a:rPr>
              <a:t>成功源於誠信</a:t>
            </a:r>
            <a:endParaRPr lang="zh-TW" altLang="en-US" b="0">
              <a:ea typeface="標楷體" panose="03000509000000000000" pitchFamily="65" charset="-12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全屏显示(4:3)</PresentationFormat>
  <Paragraphs>70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標楷體</vt:lpstr>
      <vt:lpstr>PMingLiU</vt:lpstr>
      <vt:lpstr>宋体</vt:lpstr>
      <vt:lpstr>Arial</vt:lpstr>
      <vt:lpstr>Calibri</vt:lpstr>
      <vt:lpstr>Calibri Light</vt:lpstr>
      <vt:lpstr>Office 主题</vt:lpstr>
      <vt:lpstr>做最好的自己</vt:lpstr>
      <vt:lpstr>第一章 成功—做最好的自己</vt:lpstr>
      <vt:lpstr>第一章 成功—做最好的自己</vt:lpstr>
      <vt:lpstr>第一章成功—做最好的自己</vt:lpstr>
      <vt:lpstr>第一章成功—做最好的自己</vt:lpstr>
      <vt:lpstr>成功同心圓</vt:lpstr>
      <vt:lpstr>第二章 價值觀——成功源於誠信</vt:lpstr>
      <vt:lpstr>第二章 價值觀——成功源於誠信</vt:lpstr>
      <vt:lpstr>第二章價值觀——成功源於誠信</vt:lpstr>
      <vt:lpstr>第二章價值觀——成功源於誠信</vt:lpstr>
      <vt:lpstr>第三章積極主動— 成功的選擇在於自己</vt:lpstr>
      <vt:lpstr>第三章積極主動— 成功的選擇在於自己</vt:lpstr>
      <vt:lpstr>第三章積極主動— 成功的選擇在於自己</vt:lpstr>
      <vt:lpstr>第三章積極主動— 成功的選擇在於自己</vt:lpstr>
      <vt:lpstr>第三章積極主動— 成功的選擇在於自己</vt:lpstr>
      <vt:lpstr>第三章積極主動— 成功的選擇在於自己</vt:lpstr>
      <vt:lpstr>第四章同理心— 人際交往的基礎</vt:lpstr>
      <vt:lpstr>第四章同理心— 人際交往的基礎</vt:lpstr>
      <vt:lpstr>第四章同理心— 人際交往的基礎</vt:lpstr>
      <vt:lpstr>第五章自信— 用信心放飛自我</vt:lpstr>
      <vt:lpstr>第五章自信— 用信心放飛自我</vt:lpstr>
      <vt:lpstr>第五章自信— 用信心放飛自我</vt:lpstr>
      <vt:lpstr>第六章自省— 在反思中走向成功</vt:lpstr>
      <vt:lpstr>第六章自省— 在反思中走向成功</vt:lpstr>
      <vt:lpstr>第六章自省— 在反思中走向成功</vt:lpstr>
      <vt:lpstr>第六章自省— 在反思中走向成功</vt:lpstr>
      <vt:lpstr>第七章勇氣— 勇往直前的精神</vt:lpstr>
      <vt:lpstr>第七章勇氣— 勇往直前的精神</vt:lpstr>
      <vt:lpstr>第七章勇氣— 勇往直前的精神</vt:lpstr>
      <vt:lpstr>第八章胸懷— 海納百川的境界</vt:lpstr>
      <vt:lpstr>第八章胸懷— 海納百川的境界</vt:lpstr>
      <vt:lpstr>第八章胸懷— 海納百川的境界</vt:lpstr>
      <vt:lpstr>第八章胸懷— 海納百川的境界</vt:lpstr>
      <vt:lpstr>第九章追尋理想— 指引成功的“羅盤”</vt:lpstr>
      <vt:lpstr>第九章追尋理想— 指引成功的“羅盤”</vt:lpstr>
      <vt:lpstr>第九章追尋理想— 指引成功的“羅盤”</vt:lpstr>
      <vt:lpstr>第九章追尋理想— 指引成功的“羅盤”</vt:lpstr>
      <vt:lpstr>第九章追尋理想— 指引成功的“羅盤”</vt:lpstr>
      <vt:lpstr>第十章發現興趣— 用激情擁抱成功</vt:lpstr>
      <vt:lpstr>第十章發現興趣— 用激情擁抱成功</vt:lpstr>
      <vt:lpstr>第十章發現興趣— 用激情擁抱成功</vt:lpstr>
      <vt:lpstr>第十章發現興趣— 用激情擁抱成功</vt:lpstr>
      <vt:lpstr>第十一章有效執行— 邁向成功的階梯</vt:lpstr>
      <vt:lpstr>第十一章有效執行— 邁向成功的階梯</vt:lpstr>
      <vt:lpstr>第十一章有效執行— 邁向成功的階梯</vt:lpstr>
      <vt:lpstr>第十一章有效執行— 邁向成功的階梯</vt:lpstr>
      <vt:lpstr>第十二章努力學習— 終生受益的過程</vt:lpstr>
      <vt:lpstr>第十二章努力學習— 終生受益的過程</vt:lpstr>
      <vt:lpstr>第十二章努力學習— 終生受益的過程</vt:lpstr>
      <vt:lpstr>第十二章努力學習— 終生受益的過程</vt:lpstr>
      <vt:lpstr>第十二章努力學習— 終生受益的過程</vt:lpstr>
      <vt:lpstr>第十三章人際交流— 現代人的必修課</vt:lpstr>
      <vt:lpstr>第十三章人際交流— 現代人的必修課</vt:lpstr>
      <vt:lpstr>第十三章人際交流— 現代人的必修課</vt:lpstr>
      <vt:lpstr>第十三章人際交流— 現代人的必修課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第十四章合作溝通— 資訊時代的成功之道</vt:lpstr>
      <vt:lpstr>第十五章　完整與均衡— 用智慧選擇成功 </vt:lpstr>
      <vt:lpstr>第十五章　完整與均衡— 用智慧選擇成功 </vt:lpstr>
      <vt:lpstr>第十五章　完整與均衡— 用智慧選擇成功 </vt:lpstr>
      <vt:lpstr>第十五章　完整與均衡— 用智慧選擇成功 </vt:lpstr>
      <vt:lpstr>第十五章　完整與均衡— 用智慧選擇成功 </vt:lpstr>
      <vt:lpstr>第十五章　完整與均衡— 用智慧選擇成功 </vt:lpstr>
      <vt:lpstr>第十六章　結束語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做最好的自己</dc:title>
  <dc:creator>dumbbellyang</dc:creator>
  <cp:lastModifiedBy>dumbbellyang</cp:lastModifiedBy>
  <cp:revision>1</cp:revision>
  <dcterms:created xsi:type="dcterms:W3CDTF">2015-06-05T08:06:52Z</dcterms:created>
  <dcterms:modified xsi:type="dcterms:W3CDTF">2015-06-05T08:06:53Z</dcterms:modified>
</cp:coreProperties>
</file>